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956129-D463-4AD4-B29F-2B8B68657F9D}" v="117" dt="2020-11-20T10:54:10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viewProps" Target="viewProps.xml" Id="rId8" /><Relationship Type="http://schemas.openxmlformats.org/officeDocument/2006/relationships/slide" Target="slides/slide2.xml" Id="rId3" /><Relationship Type="http://schemas.openxmlformats.org/officeDocument/2006/relationships/presProps" Target="presProps.xml" Id="rId7" /><Relationship Type="http://schemas.microsoft.com/office/2015/10/relationships/revisionInfo" Target="revisionInfo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4.xml" Id="rId5" /><Relationship Type="http://schemas.openxmlformats.org/officeDocument/2006/relationships/tableStyles" Target="tableStyles.xml" Id="rId10" /><Relationship Type="http://schemas.openxmlformats.org/officeDocument/2006/relationships/slide" Target="slides/slide3.xml" Id="rId4" /><Relationship Type="http://schemas.openxmlformats.org/officeDocument/2006/relationships/theme" Target="theme/theme1.xml" Id="rId9" /></Relationships>
</file>

<file path=ppt/media/image1.jpeg>
</file>

<file path=ppt/media/image2.jpe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Friday, November 20,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5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3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50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Friday, November 20,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5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3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6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1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5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8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45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Friday, November 20,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2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Friday, November 20,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514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4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FEECB93-933C-477B-BC7D-C2F2F6271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E348117-A65C-4053-88B6-3CF4A4615A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455847"/>
            <a:ext cx="5015638" cy="206855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Le </a:t>
            </a:r>
            <a:r>
              <a:rPr lang="en-US" dirty="0" err="1">
                <a:cs typeface="Calibri Light"/>
              </a:rPr>
              <a:t>règne</a:t>
            </a:r>
            <a:r>
              <a:rPr lang="en-US" dirty="0">
                <a:cs typeface="Calibri Light"/>
              </a:rPr>
              <a:t> du </a:t>
            </a:r>
            <a:r>
              <a:rPr lang="en-US" dirty="0" err="1">
                <a:cs typeface="Calibri Light"/>
              </a:rPr>
              <a:t>roi</a:t>
            </a:r>
            <a:r>
              <a:rPr lang="en-US" dirty="0">
                <a:cs typeface="Calibri Light"/>
              </a:rPr>
              <a:t> a roulette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18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9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and person posing for a picture&#10;&#10;Description automatically generated">
            <a:extLst>
              <a:ext uri="{FF2B5EF4-FFF2-40B4-BE49-F238E27FC236}">
                <a16:creationId xmlns:a16="http://schemas.microsoft.com/office/drawing/2014/main" id="{9B1B8FE6-705F-497C-9DAC-DD5B3CE56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083" y="159818"/>
            <a:ext cx="7974980" cy="4150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E69FDB-E307-400B-B3D9-522ABB7697DC}"/>
              </a:ext>
            </a:extLst>
          </p:cNvPr>
          <p:cNvSpPr txBox="1"/>
          <p:nvPr/>
        </p:nvSpPr>
        <p:spPr>
          <a:xfrm>
            <a:off x="877230" y="4966010"/>
            <a:ext cx="3886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Le </a:t>
            </a:r>
            <a:r>
              <a:rPr lang="en-US" dirty="0" err="1">
                <a:ea typeface="+mn-lt"/>
                <a:cs typeface="+mn-lt"/>
              </a:rPr>
              <a:t>roi</a:t>
            </a:r>
            <a:r>
              <a:rPr lang="en-US" dirty="0">
                <a:ea typeface="+mn-lt"/>
                <a:cs typeface="+mn-lt"/>
              </a:rPr>
              <a:t> Geoffrey </a:t>
            </a:r>
            <a:r>
              <a:rPr lang="en-US" dirty="0" err="1">
                <a:ea typeface="+mn-lt"/>
                <a:cs typeface="+mn-lt"/>
              </a:rPr>
              <a:t>maintenant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assis</a:t>
            </a:r>
            <a:r>
              <a:rPr lang="en-US" dirty="0">
                <a:ea typeface="+mn-lt"/>
                <a:cs typeface="+mn-lt"/>
              </a:rPr>
              <a:t> sur son </a:t>
            </a:r>
            <a:r>
              <a:rPr lang="en-US" dirty="0" err="1">
                <a:ea typeface="+mn-lt"/>
                <a:cs typeface="+mn-lt"/>
              </a:rPr>
              <a:t>Trônes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décida</a:t>
            </a:r>
            <a:r>
              <a:rPr lang="en-US" dirty="0">
                <a:ea typeface="+mn-lt"/>
                <a:cs typeface="+mn-lt"/>
              </a:rPr>
              <a:t> en premier lieu </a:t>
            </a:r>
            <a:r>
              <a:rPr lang="en-US" dirty="0" err="1">
                <a:ea typeface="+mn-lt"/>
                <a:cs typeface="+mn-lt"/>
              </a:rPr>
              <a:t>d’y</a:t>
            </a:r>
            <a:r>
              <a:rPr lang="en-US" dirty="0">
                <a:ea typeface="+mn-lt"/>
                <a:cs typeface="+mn-lt"/>
              </a:rPr>
              <a:t> installer des roulettes.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533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riding on the back of a bicycle&#10;&#10;Description automatically generated">
            <a:extLst>
              <a:ext uri="{FF2B5EF4-FFF2-40B4-BE49-F238E27FC236}">
                <a16:creationId xmlns:a16="http://schemas.microsoft.com/office/drawing/2014/main" id="{87DE903B-547D-4F53-A4CA-90CC18872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156" y="193083"/>
            <a:ext cx="4453053" cy="45575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04C797-DE07-41B3-9C63-48EC715E2F41}"/>
              </a:ext>
            </a:extLst>
          </p:cNvPr>
          <p:cNvSpPr txBox="1"/>
          <p:nvPr/>
        </p:nvSpPr>
        <p:spPr>
          <a:xfrm>
            <a:off x="979449" y="1137424"/>
            <a:ext cx="476900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Geoffrey </a:t>
            </a:r>
            <a:r>
              <a:rPr lang="en-US" dirty="0" err="1">
                <a:ea typeface="+mn-lt"/>
                <a:cs typeface="+mn-lt"/>
              </a:rPr>
              <a:t>explama</a:t>
            </a:r>
            <a:r>
              <a:rPr lang="en-US" dirty="0">
                <a:ea typeface="+mn-lt"/>
                <a:cs typeface="+mn-lt"/>
              </a:rPr>
              <a:t> a sa </a:t>
            </a:r>
            <a:r>
              <a:rPr lang="en-US" dirty="0" err="1">
                <a:ea typeface="+mn-lt"/>
                <a:cs typeface="+mn-lt"/>
              </a:rPr>
              <a:t>servante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Maxencette</a:t>
            </a:r>
            <a:r>
              <a:rPr lang="en-US" dirty="0">
                <a:ea typeface="+mn-lt"/>
                <a:cs typeface="+mn-lt"/>
              </a:rPr>
              <a:t> de </a:t>
            </a:r>
            <a:r>
              <a:rPr lang="en-US" dirty="0" err="1">
                <a:ea typeface="+mn-lt"/>
                <a:cs typeface="+mn-lt"/>
              </a:rPr>
              <a:t>l’amener</a:t>
            </a:r>
            <a:r>
              <a:rPr lang="en-US" dirty="0">
                <a:ea typeface="+mn-lt"/>
                <a:cs typeface="+mn-lt"/>
              </a:rPr>
              <a:t> au toilette pour y faire </a:t>
            </a:r>
            <a:r>
              <a:rPr lang="en-US" dirty="0" err="1">
                <a:ea typeface="+mn-lt"/>
                <a:cs typeface="+mn-lt"/>
              </a:rPr>
              <a:t>ses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besoins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60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indoor, person, person, table&#10;&#10;Description automatically generated">
            <a:extLst>
              <a:ext uri="{FF2B5EF4-FFF2-40B4-BE49-F238E27FC236}">
                <a16:creationId xmlns:a16="http://schemas.microsoft.com/office/drawing/2014/main" id="{E50BFD9E-38C6-4068-9A9C-B8A3E37A9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644" y="179472"/>
            <a:ext cx="4285785" cy="49564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A2FD82-3ADC-4C68-97ED-65369FDE3938}"/>
              </a:ext>
            </a:extLst>
          </p:cNvPr>
          <p:cNvSpPr txBox="1"/>
          <p:nvPr/>
        </p:nvSpPr>
        <p:spPr>
          <a:xfrm>
            <a:off x="765717" y="375424"/>
            <a:ext cx="4499517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Dans </a:t>
            </a:r>
            <a:r>
              <a:rPr lang="en-US" dirty="0" err="1">
                <a:ea typeface="+mn-lt"/>
                <a:cs typeface="+mn-lt"/>
              </a:rPr>
              <a:t>l’excalier</a:t>
            </a:r>
            <a:r>
              <a:rPr lang="en-US" dirty="0">
                <a:ea typeface="+mn-lt"/>
                <a:cs typeface="+mn-lt"/>
              </a:rPr>
              <a:t> le throne trop </a:t>
            </a:r>
            <a:r>
              <a:rPr lang="en-US" dirty="0" err="1">
                <a:ea typeface="+mn-lt"/>
                <a:cs typeface="+mn-lt"/>
              </a:rPr>
              <a:t>lourd</a:t>
            </a:r>
            <a:r>
              <a:rPr lang="en-US" dirty="0">
                <a:ea typeface="+mn-lt"/>
                <a:cs typeface="+mn-lt"/>
              </a:rPr>
              <a:t> pour la </a:t>
            </a:r>
            <a:r>
              <a:rPr lang="en-US" dirty="0" err="1">
                <a:ea typeface="+mn-lt"/>
                <a:cs typeface="+mn-lt"/>
              </a:rPr>
              <a:t>pauvre</a:t>
            </a:r>
            <a:r>
              <a:rPr lang="en-US" dirty="0">
                <a:ea typeface="+mn-lt"/>
                <a:cs typeface="+mn-lt"/>
              </a:rPr>
              <a:t> et mince </a:t>
            </a:r>
            <a:r>
              <a:rPr lang="en-US" dirty="0" err="1">
                <a:ea typeface="+mn-lt"/>
                <a:cs typeface="+mn-lt"/>
              </a:rPr>
              <a:t>Maxencette</a:t>
            </a:r>
            <a:r>
              <a:rPr lang="en-US" dirty="0">
                <a:ea typeface="+mn-lt"/>
                <a:cs typeface="+mn-lt"/>
              </a:rPr>
              <a:t> le </a:t>
            </a:r>
            <a:r>
              <a:rPr lang="en-US" dirty="0" err="1">
                <a:ea typeface="+mn-lt"/>
                <a:cs typeface="+mn-lt"/>
              </a:rPr>
              <a:t>roi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dégringolla</a:t>
            </a:r>
            <a:r>
              <a:rPr lang="en-US" dirty="0">
                <a:ea typeface="+mn-lt"/>
                <a:cs typeface="+mn-lt"/>
              </a:rPr>
              <a:t> les escaliers mort sur le coup le </a:t>
            </a:r>
            <a:r>
              <a:rPr lang="en-US" dirty="0" err="1">
                <a:ea typeface="+mn-lt"/>
                <a:cs typeface="+mn-lt"/>
              </a:rPr>
              <a:t>royaume</a:t>
            </a:r>
            <a:r>
              <a:rPr lang="en-US" dirty="0">
                <a:ea typeface="+mn-lt"/>
                <a:cs typeface="+mn-lt"/>
              </a:rPr>
              <a:t> se </a:t>
            </a:r>
            <a:r>
              <a:rPr lang="en-US" dirty="0" err="1">
                <a:ea typeface="+mn-lt"/>
                <a:cs typeface="+mn-lt"/>
              </a:rPr>
              <a:t>retrouve</a:t>
            </a:r>
            <a:r>
              <a:rPr lang="en-US" dirty="0">
                <a:ea typeface="+mn-lt"/>
                <a:cs typeface="+mn-lt"/>
              </a:rPr>
              <a:t> 10 minutes après le </a:t>
            </a:r>
            <a:r>
              <a:rPr lang="en-US" dirty="0" err="1">
                <a:ea typeface="+mn-lt"/>
                <a:cs typeface="+mn-lt"/>
              </a:rPr>
              <a:t>couronnement</a:t>
            </a:r>
            <a:r>
              <a:rPr lang="en-US" dirty="0">
                <a:ea typeface="+mn-lt"/>
                <a:cs typeface="+mn-lt"/>
              </a:rPr>
              <a:t> sans </a:t>
            </a:r>
            <a:r>
              <a:rPr lang="en-US" dirty="0" err="1">
                <a:ea typeface="+mn-lt"/>
                <a:cs typeface="+mn-lt"/>
              </a:rPr>
              <a:t>roi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wo people posing for a picture&#10;&#10;Description automatically generated">
            <a:extLst>
              <a:ext uri="{FF2B5EF4-FFF2-40B4-BE49-F238E27FC236}">
                <a16:creationId xmlns:a16="http://schemas.microsoft.com/office/drawing/2014/main" id="{492994B5-A06A-4339-A2CC-A30B93C11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49" y="250790"/>
            <a:ext cx="6599663" cy="3708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5DABA7-C487-44C4-B4EF-1A896638ECD8}"/>
              </a:ext>
            </a:extLst>
          </p:cNvPr>
          <p:cNvSpPr txBox="1"/>
          <p:nvPr/>
        </p:nvSpPr>
        <p:spPr>
          <a:xfrm>
            <a:off x="6917473" y="617034"/>
            <a:ext cx="504778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 Alors que les </a:t>
            </a:r>
            <a:r>
              <a:rPr lang="en-US" dirty="0" err="1">
                <a:ea typeface="+mn-lt"/>
                <a:cs typeface="+mn-lt"/>
              </a:rPr>
              <a:t>grandes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têtes</a:t>
            </a:r>
            <a:r>
              <a:rPr lang="en-US" dirty="0">
                <a:ea typeface="+mn-lt"/>
                <a:cs typeface="+mn-lt"/>
              </a:rPr>
              <a:t> se </a:t>
            </a:r>
            <a:r>
              <a:rPr lang="en-US" dirty="0" err="1">
                <a:ea typeface="+mn-lt"/>
                <a:cs typeface="+mn-lt"/>
              </a:rPr>
              <a:t>disputèrent</a:t>
            </a:r>
            <a:r>
              <a:rPr lang="en-US" dirty="0">
                <a:ea typeface="+mn-lt"/>
                <a:cs typeface="+mn-lt"/>
              </a:rPr>
              <a:t> le throne, </a:t>
            </a:r>
            <a:r>
              <a:rPr lang="en-US" dirty="0" err="1">
                <a:ea typeface="+mn-lt"/>
                <a:cs typeface="+mn-lt"/>
              </a:rPr>
              <a:t>Dorianérisse</a:t>
            </a:r>
            <a:r>
              <a:rPr lang="en-US" dirty="0">
                <a:ea typeface="+mn-lt"/>
                <a:cs typeface="+mn-lt"/>
              </a:rPr>
              <a:t> et son dragon </a:t>
            </a:r>
            <a:r>
              <a:rPr lang="en-US" dirty="0" err="1">
                <a:ea typeface="+mn-lt"/>
                <a:cs typeface="+mn-lt"/>
              </a:rPr>
              <a:t>Arthurien</a:t>
            </a:r>
            <a:r>
              <a:rPr lang="en-US" dirty="0">
                <a:ea typeface="+mn-lt"/>
                <a:cs typeface="+mn-lt"/>
              </a:rPr>
              <a:t> se </a:t>
            </a:r>
            <a:r>
              <a:rPr lang="en-US" dirty="0" err="1">
                <a:ea typeface="+mn-lt"/>
                <a:cs typeface="+mn-lt"/>
              </a:rPr>
              <a:t>proclama</a:t>
            </a:r>
            <a:r>
              <a:rPr lang="en-US" dirty="0">
                <a:ea typeface="+mn-lt"/>
                <a:cs typeface="+mn-lt"/>
              </a:rPr>
              <a:t> Reine du Throne de fer.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479503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8E2E4"/>
      </a:lt2>
      <a:accent1>
        <a:srgbClr val="75AA96"/>
      </a:accent1>
      <a:accent2>
        <a:srgbClr val="68ACAE"/>
      </a:accent2>
      <a:accent3>
        <a:srgbClr val="7DA7C7"/>
      </a:accent3>
      <a:accent4>
        <a:srgbClr val="7580C4"/>
      </a:accent4>
      <a:accent5>
        <a:srgbClr val="A08ECE"/>
      </a:accent5>
      <a:accent6>
        <a:srgbClr val="AB75C4"/>
      </a:accent6>
      <a:hlink>
        <a:srgbClr val="AE698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BlobVTI</vt:lpstr>
      <vt:lpstr>Le règne du roi a roulette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48</cp:revision>
  <dcterms:created xsi:type="dcterms:W3CDTF">2020-11-20T10:46:51Z</dcterms:created>
  <dcterms:modified xsi:type="dcterms:W3CDTF">2020-11-20T10:54:15Z</dcterms:modified>
</cp:coreProperties>
</file>

<file path=docProps/thumbnail.jpeg>
</file>